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5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  <p14:sldId id="26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>
        <p:scale>
          <a:sx n="50" d="100"/>
          <a:sy n="50" d="100"/>
        </p:scale>
        <p:origin x="109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  <a:endParaRPr lang="en-US" altLang="zh-TW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990600"/>
            <a:ext cx="92231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</a:t>
            </a:r>
            <a:r>
              <a:rPr lang="en-US" altLang="zh-TW" smtClean="0"/>
              <a:t>GC1 model):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</a:t>
            </a: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9752" t="39740" r="3227" b="1442"/>
          <a:stretch/>
        </p:blipFill>
        <p:spPr>
          <a:xfrm>
            <a:off x="1053299" y="758756"/>
            <a:ext cx="6770451" cy="60506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5815" t="20071" r="71632" b="13735"/>
          <a:stretch/>
        </p:blipFill>
        <p:spPr>
          <a:xfrm>
            <a:off x="8067471" y="0"/>
            <a:ext cx="4124529" cy="68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9497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</a:t>
            </a:r>
            <a:r>
              <a:rPr lang="en-US" altLang="zh-TW" smtClean="0"/>
              <a:t>the structure 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159225" y="1211449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818</Words>
  <Application>Microsoft Office PowerPoint</Application>
  <PresentationFormat>寬螢幕</PresentationFormat>
  <Paragraphs>209</Paragraphs>
  <Slides>20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26</cp:revision>
  <dcterms:created xsi:type="dcterms:W3CDTF">2022-02-07T03:18:46Z</dcterms:created>
  <dcterms:modified xsi:type="dcterms:W3CDTF">2022-02-15T10:21:45Z</dcterms:modified>
</cp:coreProperties>
</file>